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301" r:id="rId2"/>
    <p:sldId id="354" r:id="rId3"/>
    <p:sldId id="326" r:id="rId4"/>
    <p:sldId id="303" r:id="rId5"/>
    <p:sldId id="334" r:id="rId6"/>
    <p:sldId id="306" r:id="rId7"/>
    <p:sldId id="307" r:id="rId8"/>
    <p:sldId id="335" r:id="rId9"/>
    <p:sldId id="308" r:id="rId10"/>
    <p:sldId id="314" r:id="rId11"/>
    <p:sldId id="309" r:id="rId12"/>
    <p:sldId id="310" r:id="rId13"/>
    <p:sldId id="305" r:id="rId14"/>
    <p:sldId id="311" r:id="rId15"/>
    <p:sldId id="327" r:id="rId16"/>
    <p:sldId id="339" r:id="rId17"/>
    <p:sldId id="340" r:id="rId18"/>
    <p:sldId id="341" r:id="rId19"/>
    <p:sldId id="313" r:id="rId20"/>
    <p:sldId id="337" r:id="rId21"/>
    <p:sldId id="315" r:id="rId22"/>
    <p:sldId id="338" r:id="rId23"/>
    <p:sldId id="342" r:id="rId24"/>
    <p:sldId id="343" r:id="rId25"/>
    <p:sldId id="328" r:id="rId26"/>
    <p:sldId id="344" r:id="rId27"/>
    <p:sldId id="345" r:id="rId28"/>
    <p:sldId id="347" r:id="rId29"/>
    <p:sldId id="346" r:id="rId30"/>
    <p:sldId id="349" r:id="rId31"/>
    <p:sldId id="348" r:id="rId32"/>
    <p:sldId id="350" r:id="rId33"/>
    <p:sldId id="351" r:id="rId34"/>
    <p:sldId id="35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5FB"/>
    <a:srgbClr val="1E9315"/>
    <a:srgbClr val="FFCC00"/>
    <a:srgbClr val="D41655"/>
    <a:srgbClr val="24AF19"/>
    <a:srgbClr val="29C51D"/>
    <a:srgbClr val="D002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89969" autoAdjust="0"/>
  </p:normalViewPr>
  <p:slideViewPr>
    <p:cSldViewPr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D57E8-68E2-4DB9-8535-1DDB8C81ACBC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CFBE6-EE23-4CCE-A79F-8A9023A079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CFBE6-EE23-4CCE-A79F-8A9023A079D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CFBE6-EE23-4CCE-A79F-8A9023A079D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6AFAE58-8959-473A-8EBC-C6222069ADA2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gif"/><Relationship Id="rId7" Type="http://schemas.openxmlformats.org/officeDocument/2006/relationships/image" Target="../media/image58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gif"/><Relationship Id="rId7" Type="http://schemas.openxmlformats.org/officeDocument/2006/relationships/image" Target="../media/image75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gif"/><Relationship Id="rId10" Type="http://schemas.openxmlformats.org/officeDocument/2006/relationships/image" Target="../media/image78.jpeg"/><Relationship Id="rId4" Type="http://schemas.openxmlformats.org/officeDocument/2006/relationships/image" Target="../media/image72.gif"/><Relationship Id="rId9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10" Type="http://schemas.openxmlformats.org/officeDocument/2006/relationships/image" Target="../media/image134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gif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gif"/><Relationship Id="rId7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gif"/><Relationship Id="rId7" Type="http://schemas.openxmlformats.org/officeDocument/2006/relationships/image" Target="../media/image4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Шаблон презентации &quot;Школьный&quot; с колокольчик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1196752"/>
            <a:ext cx="75608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 smtClean="0">
                <a:solidFill>
                  <a:srgbClr val="2B15FB"/>
                </a:solidFill>
              </a:rPr>
              <a:t>тематическое  планирование образовательной деятельности</a:t>
            </a:r>
            <a:r>
              <a:rPr lang="ru-RU" sz="4400" b="1" dirty="0" smtClean="0">
                <a:solidFill>
                  <a:srgbClr val="2B15FB"/>
                </a:solidFill>
              </a:rPr>
              <a:t> </a:t>
            </a:r>
            <a:r>
              <a:rPr lang="ru-RU" sz="4400" b="1" dirty="0" smtClean="0">
                <a:solidFill>
                  <a:srgbClr val="2B15FB"/>
                </a:solidFill>
              </a:rPr>
              <a:t>В СРЕДНЕЙ ГРУППЕ</a:t>
            </a:r>
            <a:endParaRPr lang="ru-RU" sz="44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996952"/>
            <a:ext cx="9144000" cy="1077218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Концерт «Спасибо мама что ты со мною…»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https://i.mycdn.me/image?id=863675174639&amp;t=3&amp;plc=WEB&amp;tkn=*VVomJHdRn9nSkxWYEpM7o-dXZf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005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id=863675172591&amp;t=3&amp;plc=WEB&amp;tkn=*707zEoGWGv7HwDPh7BOb5-YhYP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4014788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.mycdn.me/image?id=863675170031&amp;t=3&amp;plc=WEB&amp;tkn=*b1ZVD74V5Rn0ZzMkGTOF861YDh8"/>
          <p:cNvPicPr/>
          <p:nvPr/>
        </p:nvPicPr>
        <p:blipFill>
          <a:blip r:embed="rId4" cstate="print"/>
          <a:srcRect l="41048"/>
          <a:stretch>
            <a:fillRect/>
          </a:stretch>
        </p:blipFill>
        <p:spPr bwMode="auto">
          <a:xfrm>
            <a:off x="5148065" y="188640"/>
            <a:ext cx="266429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.mycdn.me/image?id=863675173103&amp;t=3&amp;plc=WEB&amp;tkn=*6F1CAOdJdXr7IjHB8pJ4DO95nG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005064"/>
            <a:ext cx="3845049" cy="26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51720" y="0"/>
            <a:ext cx="5472973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Неделя безопасности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7650" name="Picture 2" descr="http://file.mobilmusic.ru/d4/68/a9/84920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720080" cy="2176986"/>
          </a:xfrm>
          <a:prstGeom prst="rect">
            <a:avLst/>
          </a:prstGeom>
          <a:noFill/>
        </p:spPr>
      </p:pic>
      <p:pic>
        <p:nvPicPr>
          <p:cNvPr id="27652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068960"/>
            <a:ext cx="1905000" cy="542926"/>
          </a:xfrm>
          <a:prstGeom prst="rect">
            <a:avLst/>
          </a:prstGeom>
          <a:noFill/>
        </p:spPr>
      </p:pic>
      <p:pic>
        <p:nvPicPr>
          <p:cNvPr id="27654" name="Picture 6" descr="http://www.playcast.ru/uploads/2015/10/23/1557696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365104"/>
            <a:ext cx="1238250" cy="2143125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068960"/>
            <a:ext cx="1905000" cy="542926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 r="49888"/>
          <a:stretch>
            <a:fillRect/>
          </a:stretch>
        </p:blipFill>
        <p:spPr bwMode="auto">
          <a:xfrm>
            <a:off x="323528" y="620688"/>
            <a:ext cx="3528392" cy="247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6" cstate="print"/>
          <a:srcRect l="49428"/>
          <a:stretch>
            <a:fillRect/>
          </a:stretch>
        </p:blipFill>
        <p:spPr bwMode="auto">
          <a:xfrm>
            <a:off x="5220071" y="620688"/>
            <a:ext cx="351557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7" cstate="print"/>
          <a:srcRect r="49615"/>
          <a:stretch>
            <a:fillRect/>
          </a:stretch>
        </p:blipFill>
        <p:spPr bwMode="auto">
          <a:xfrm>
            <a:off x="55477" y="3717032"/>
            <a:ext cx="381162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8" cstate="print"/>
          <a:srcRect l="50811"/>
          <a:stretch>
            <a:fillRect/>
          </a:stretch>
        </p:blipFill>
        <p:spPr bwMode="auto">
          <a:xfrm>
            <a:off x="5004048" y="3717032"/>
            <a:ext cx="3960440" cy="2835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92080" y="1268760"/>
            <a:ext cx="3456384" cy="255454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</a:rPr>
              <a:t>Мы приняли участие во всероссийском конкурсе для детей по безопасности жизнедеятельности «БЕЗОПАСНАЯ ОПАСНОСТЬ» первого интеллектуального центра дистанционных технологий «Новое поколение» В номинации фотография.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6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861048"/>
            <a:ext cx="3384376" cy="758950"/>
          </a:xfrm>
          <a:prstGeom prst="rect">
            <a:avLst/>
          </a:prstGeom>
          <a:noFill/>
        </p:spPr>
      </p:pic>
      <p:pic>
        <p:nvPicPr>
          <p:cNvPr id="7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384376" cy="758950"/>
          </a:xfrm>
          <a:prstGeom prst="rect">
            <a:avLst/>
          </a:prstGeom>
          <a:noFill/>
        </p:spPr>
      </p:pic>
      <p:pic>
        <p:nvPicPr>
          <p:cNvPr id="40961" name="Picture 1" descr="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1431925" cy="20145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2" name="Picture 2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60648"/>
            <a:ext cx="1428750" cy="20145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3" name="Picture 3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60648"/>
            <a:ext cx="1432307" cy="201510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4" name="Picture 4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48880"/>
            <a:ext cx="1481137" cy="20875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5" name="Picture 5" descr="F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3" y="2348880"/>
            <a:ext cx="1475639" cy="20882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6" name="Picture 6" descr="F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348880"/>
            <a:ext cx="1512168" cy="212674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7" name="Picture 7" descr="FI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4581128"/>
            <a:ext cx="1430337" cy="2016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8" name="Picture 8" descr="FI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696" y="4581128"/>
            <a:ext cx="1423987" cy="2006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69" name="Picture 9" descr="FI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4653136"/>
            <a:ext cx="1428750" cy="2016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0970" name="Picture 10" descr="FIL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872" y="4653136"/>
            <a:ext cx="1430337" cy="20161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2996953"/>
            <a:ext cx="7770076" cy="132343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«Домашние любимцы</a:t>
            </a:r>
            <a:r>
              <a:rPr lang="ru-RU" sz="4000" b="1" dirty="0" smtClean="0">
                <a:solidFill>
                  <a:srgbClr val="2B15FB"/>
                </a:solidFill>
              </a:rPr>
              <a:t>»</a:t>
            </a:r>
          </a:p>
          <a:p>
            <a:pPr algn="ctr"/>
            <a:endParaRPr lang="ru-RU" sz="4000" b="1" dirty="0">
              <a:solidFill>
                <a:srgbClr val="2B15FB"/>
              </a:solidFill>
            </a:endParaRPr>
          </a:p>
        </p:txBody>
      </p:sp>
      <p:pic>
        <p:nvPicPr>
          <p:cNvPr id="24578" name="Picture 2" descr="http://www.gifki.org/data/media/199/lisitsa-animatsionnaya-kartinka-000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08920"/>
            <a:ext cx="827584" cy="1219201"/>
          </a:xfrm>
          <a:prstGeom prst="rect">
            <a:avLst/>
          </a:prstGeom>
          <a:noFill/>
        </p:spPr>
      </p:pic>
      <p:pic>
        <p:nvPicPr>
          <p:cNvPr id="24580" name="Picture 4" descr="http://s20.rimg.info/2d0204befddf647f3b2eab7e0c48ad3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350" y="2492896"/>
            <a:ext cx="1009650" cy="962025"/>
          </a:xfrm>
          <a:prstGeom prst="rect">
            <a:avLst/>
          </a:prstGeom>
          <a:noFill/>
        </p:spPr>
      </p:pic>
      <p:pic>
        <p:nvPicPr>
          <p:cNvPr id="24582" name="Picture 6" descr="http://99px.ru/sstorage/1/2009/11/image_1291109011619151972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4941168"/>
            <a:ext cx="781050" cy="1428750"/>
          </a:xfrm>
          <a:prstGeom prst="rect">
            <a:avLst/>
          </a:prstGeom>
          <a:noFill/>
        </p:spPr>
      </p:pic>
      <p:pic>
        <p:nvPicPr>
          <p:cNvPr id="24586" name="Picture 10" descr="http://lisyonok.ucoz.ru/animashki/jivotniye/77ce3583233c6a8c911244cb93bcbc6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6165304"/>
            <a:ext cx="1228725" cy="514351"/>
          </a:xfrm>
          <a:prstGeom prst="rect">
            <a:avLst/>
          </a:prstGeom>
          <a:noFill/>
        </p:spPr>
      </p:pic>
      <p:pic>
        <p:nvPicPr>
          <p:cNvPr id="39938" name="Picture 2" descr="https://i.mycdn.me/image?id=859658559215&amp;t=0&amp;plc=WEB&amp;tkn=*XNFRGLn208TJmp2Bf_TkaG-c3f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60648"/>
            <a:ext cx="1823864" cy="2735796"/>
          </a:xfrm>
          <a:prstGeom prst="rect">
            <a:avLst/>
          </a:prstGeom>
          <a:noFill/>
        </p:spPr>
      </p:pic>
      <p:pic>
        <p:nvPicPr>
          <p:cNvPr id="39940" name="Picture 4" descr="https://i.mycdn.me/image?id=859658560751&amp;t=3&amp;plc=WEB&amp;tkn=*j3Jl6RvchtRwxP3UxbsvT-AzGe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88640"/>
            <a:ext cx="2084934" cy="2779912"/>
          </a:xfrm>
          <a:prstGeom prst="rect">
            <a:avLst/>
          </a:prstGeom>
          <a:noFill/>
        </p:spPr>
      </p:pic>
      <p:pic>
        <p:nvPicPr>
          <p:cNvPr id="39942" name="Picture 6" descr="https://i.mycdn.me/image?id=859658564591&amp;t=3&amp;plc=WEB&amp;tkn=*dl4SSYVyZOsCSGkkpi0zs_R9zY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60648"/>
            <a:ext cx="2016224" cy="2688299"/>
          </a:xfrm>
          <a:prstGeom prst="rect">
            <a:avLst/>
          </a:prstGeom>
          <a:noFill/>
        </p:spPr>
      </p:pic>
      <p:pic>
        <p:nvPicPr>
          <p:cNvPr id="39944" name="Picture 8" descr="https://i.mycdn.me/image?id=859673210095&amp;t=3&amp;plc=WEB&amp;tkn=*7bA9ZUAVhkXoamTX8ACYB7e_F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861047"/>
            <a:ext cx="1872208" cy="2816135"/>
          </a:xfrm>
          <a:prstGeom prst="rect">
            <a:avLst/>
          </a:prstGeom>
          <a:noFill/>
        </p:spPr>
      </p:pic>
      <p:pic>
        <p:nvPicPr>
          <p:cNvPr id="39946" name="Picture 10" descr="https://i.mycdn.me/image?id=859674437615&amp;t=3&amp;plc=WEB&amp;tkn=*6fpsgecux19aCMWNZDrsz5umG6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3933056"/>
            <a:ext cx="205222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852936"/>
            <a:ext cx="8392501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«Домашние любимцы»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3556" name="Picture 4" descr="http://smileoff.net/Materials/_info_anime_smile/2562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548680"/>
            <a:ext cx="2238375" cy="1905770"/>
          </a:xfrm>
          <a:prstGeom prst="rect">
            <a:avLst/>
          </a:prstGeom>
          <a:noFill/>
        </p:spPr>
      </p:pic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2016224" cy="254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Desktop\проекты\Звуки красочного листопада\Дипломы животные\Кириллова Маша 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88640"/>
            <a:ext cx="201622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Юрик\Desktop\проекты\Звуки красочного листопада\Дипломы животные\Ловкова Варвар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645024"/>
            <a:ext cx="216024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Desktop\проекты\Звуки красочного листопада\Дипломы животные\Мальковой Наталье Петровне 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88640"/>
            <a:ext cx="20162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smayls.ru/data/smiles/animashki-multyashki-10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420888"/>
            <a:ext cx="952500" cy="1400175"/>
          </a:xfrm>
          <a:prstGeom prst="rect">
            <a:avLst/>
          </a:prstGeom>
          <a:noFill/>
        </p:spPr>
      </p:pic>
      <p:pic>
        <p:nvPicPr>
          <p:cNvPr id="13" name="Рисунок 12" descr="C:\Users\Юрик\Desktop\проекты\Звуки красочного листопада\Дипломы животные\Перевозкин Костя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3645024"/>
            <a:ext cx="20882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Юрик\Desktop\проекты\Звуки красочного листопада\Дипломы животные\Федосеева Полина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3645024"/>
            <a:ext cx="2016224" cy="285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resentway.com/wp-content/uploads/2014/11/141-600x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4452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5157192"/>
            <a:ext cx="50561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2B15FB"/>
                </a:solidFill>
              </a:rPr>
              <a:t>ЗИМА</a:t>
            </a:r>
            <a:endParaRPr lang="ru-RU" sz="115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Проект «Что за прелесть эти сказки»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C:\Users\Юрик\Desktop\проекты\Звуки красочного листопада\СКАЗКА\Веселова Валерия Курочка ряба 4 год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проекты\Звуки красочного листопада\СКАЗКА\Кириллова Маша Снежная королева 4 год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52736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проекты\Звуки красочного листопада\СКАЗКА\Куликов Глеб Теремок  5 лет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8884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проекты\Звуки красочного листопада\СКАЗКА\Курочка ряба  Берсенев Александр 4 года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338437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проекты\Звуки красочного листопада\СКАЗКА\Миша Волошков Репка 4 год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645024"/>
            <a:ext cx="44644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32656"/>
            <a:ext cx="7776864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Проект «Что за прелесть эти сказки»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C:\Users\Юрик\Desktop\проекты\Звуки красочного листопада\СКАЗКА\Мусатова Александра КОЛОБОК 3 года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1"/>
            <a:ext cx="24482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Юрик\Desktop\проекты\Звуки красочного листопада\СКАЗКА\Оришина Ариана Колобок 4 год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980728"/>
            <a:ext cx="216024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проекты\Звуки красочного листопада\СКАЗКА\Перевозкин Костя Айболит 3 год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908720"/>
            <a:ext cx="2298486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проекты\Звуки красочного листопада\СКАЗКА\Петрунин Глеб теремок 4 год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293096"/>
            <a:ext cx="2592288" cy="23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проекты\Звуки красочного листопада\СКАЗКА\Сорокин Семён Репка 3 год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293096"/>
            <a:ext cx="2520280" cy="24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Юрик\Desktop\проекты\Звуки красочного листопада\СКАЗКА\дипломы\Берсенев Александ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1780854" cy="25202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Проект «Что за прелесть эти сказки»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73731" name="Picture 3" descr="C:\Users\Юрик\Desktop\проекты\Звуки красочного листопада\СКАЗКА\дипломы\Веселова Валерия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5" y="548680"/>
            <a:ext cx="1728192" cy="2445752"/>
          </a:xfrm>
          <a:prstGeom prst="rect">
            <a:avLst/>
          </a:prstGeom>
          <a:noFill/>
        </p:spPr>
      </p:pic>
      <p:pic>
        <p:nvPicPr>
          <p:cNvPr id="73732" name="Picture 4" descr="C:\Users\Юрик\Desktop\проекты\Звуки красочного листопада\СКАЗКА\дипломы\Кириллова Маша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548680"/>
            <a:ext cx="1729973" cy="2448272"/>
          </a:xfrm>
          <a:prstGeom prst="rect">
            <a:avLst/>
          </a:prstGeom>
          <a:noFill/>
        </p:spPr>
      </p:pic>
      <p:pic>
        <p:nvPicPr>
          <p:cNvPr id="73733" name="Picture 5" descr="C:\Users\Юрик\Desktop\проекты\Звуки красочного листопада\СКАЗКА\дипломы\Куликов Гле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548681"/>
            <a:ext cx="1729973" cy="2448272"/>
          </a:xfrm>
          <a:prstGeom prst="rect">
            <a:avLst/>
          </a:prstGeom>
          <a:noFill/>
        </p:spPr>
      </p:pic>
      <p:pic>
        <p:nvPicPr>
          <p:cNvPr id="73734" name="Picture 6" descr="C:\Users\Юрик\Desktop\проекты\Звуки красочного листопада\СКАЗКА\дипломы\Маша и Миша Волошков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48680"/>
            <a:ext cx="1763688" cy="2495986"/>
          </a:xfrm>
          <a:prstGeom prst="rect">
            <a:avLst/>
          </a:prstGeom>
          <a:noFill/>
        </p:spPr>
      </p:pic>
      <p:pic>
        <p:nvPicPr>
          <p:cNvPr id="8" name="Рисунок 7" descr="C:\Users\Юрик\Desktop\проекты\Звуки красочного листопада\СКАЗКА\дипломы\Мусатова Александра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37720"/>
            <a:ext cx="183569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проекты\Звуки красочного листопада\СКАЗКА\дипломы\Оришина Ариана (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4365104"/>
            <a:ext cx="180020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Desktop\проекты\Звуки красочного листопада\СКАЗКА\дипломы\Перевозкин Костя (2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437112"/>
            <a:ext cx="1800199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Юрик\Desktop\проекты\Звуки красочного листопада\СКАЗКА\дипломы\Петрунин  Глеб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0" y="4437112"/>
            <a:ext cx="172819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7" descr="C:\Users\Юрик\Desktop\проекты\Звуки красочного листопада\СКАЗКА\дипломы\Татаринова Валерия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33377" y="4437112"/>
            <a:ext cx="1710623" cy="242088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86000" y="31058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Дипломы лауреатов международного конкурса поделок в стиле папье-маше (и  не только) «Сказочные истории»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1680" y="0"/>
            <a:ext cx="5652509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Новогодний карнавал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36866" name="Picture 2" descr="https://i.mycdn.me/image?id=866767121903&amp;t=3&amp;plc=WEB&amp;tkn=*EPjrgj82_Qb8Cfcy51xE0nXQj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7"/>
            <a:ext cx="8316416" cy="6237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95536" y="260648"/>
            <a:ext cx="7920880" cy="6213304"/>
          </a:xfrm>
        </p:spPr>
        <p:txBody>
          <a:bodyPr>
            <a:normAutofit/>
          </a:bodyPr>
          <a:lstStyle/>
          <a:p>
            <a:r>
              <a:rPr lang="ru-RU" sz="1000" dirty="0" smtClean="0"/>
              <a:t>Планирование в педагогике – это построение образовательного процесса таким образом, чтобы задачи </a:t>
            </a:r>
            <a:endParaRPr lang="ru-RU" sz="1000" dirty="0" smtClean="0"/>
          </a:p>
          <a:p>
            <a:endParaRPr lang="ru-RU" sz="1000" b="1" dirty="0" smtClean="0">
              <a:solidFill>
                <a:srgbClr val="2B15FB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2B15FB"/>
                </a:solidFill>
              </a:rPr>
              <a:t> </a:t>
            </a:r>
            <a:r>
              <a:rPr lang="ru-RU" sz="1800" b="1" dirty="0" smtClean="0">
                <a:solidFill>
                  <a:srgbClr val="2B15FB"/>
                </a:solidFill>
              </a:rPr>
              <a:t>       Планирование </a:t>
            </a:r>
            <a:r>
              <a:rPr lang="ru-RU" sz="1800" b="1" dirty="0" smtClean="0">
                <a:solidFill>
                  <a:srgbClr val="2B15FB"/>
                </a:solidFill>
              </a:rPr>
              <a:t>в педагогике – это построение образовательного процесса таким образом, чтобы задачи о</a:t>
            </a:r>
            <a:r>
              <a:rPr lang="ru-RU" sz="1800" b="1" dirty="0" smtClean="0">
                <a:solidFill>
                  <a:srgbClr val="2B15FB"/>
                </a:solidFill>
              </a:rPr>
              <a:t>бразовательной  </a:t>
            </a:r>
            <a:r>
              <a:rPr lang="ru-RU" sz="1800" b="1" dirty="0" smtClean="0">
                <a:solidFill>
                  <a:srgbClr val="2B15FB"/>
                </a:solidFill>
              </a:rPr>
              <a:t>программы были решены с максимальной эффективностью. </a:t>
            </a:r>
          </a:p>
          <a:p>
            <a:r>
              <a:rPr lang="ru-RU" sz="1800" b="1" dirty="0" smtClean="0">
                <a:solidFill>
                  <a:srgbClr val="2B15FB"/>
                </a:solidFill>
              </a:rPr>
              <a:t>Для чего необходимо планировать образовательную деятельность в детском саду? </a:t>
            </a:r>
          </a:p>
          <a:p>
            <a:r>
              <a:rPr lang="ru-RU" sz="1800" b="1" dirty="0" smtClean="0">
                <a:solidFill>
                  <a:srgbClr val="2B15FB"/>
                </a:solidFill>
              </a:rPr>
              <a:t>- Упорядочить, систематизировать, определить последовательность и основные направления работы воспитателя. </a:t>
            </a:r>
          </a:p>
          <a:p>
            <a:r>
              <a:rPr lang="ru-RU" sz="1800" b="1" dirty="0" smtClean="0">
                <a:solidFill>
                  <a:srgbClr val="2B15FB"/>
                </a:solidFill>
              </a:rPr>
              <a:t>- Иметь возможность анализировать и оценивать эффективность образовательного процесса. Реализовать в процессе учебной деятельности принципы систематичности, последовательности, постепенного усложнения материала, интеграции смежных знаний.</a:t>
            </a:r>
          </a:p>
          <a:p>
            <a:r>
              <a:rPr lang="ru-RU" sz="1800" b="1" dirty="0" smtClean="0">
                <a:solidFill>
                  <a:srgbClr val="2B15FB"/>
                </a:solidFill>
              </a:rPr>
              <a:t> - Учитывать возрастные и индивидуальные особенности детского коллектива в процессе педагогической работы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91680" y="0"/>
            <a:ext cx="5652509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Новогодний карнавал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9634" name="Picture 2" descr="https://i.mycdn.me/image?id=866767101679&amp;t=3&amp;plc=WEB&amp;tkn=*4PW2Gd_jcZaFecdMVPCSOwpoif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2808312" cy="2307120"/>
          </a:xfrm>
          <a:prstGeom prst="rect">
            <a:avLst/>
          </a:prstGeom>
          <a:noFill/>
        </p:spPr>
      </p:pic>
      <p:pic>
        <p:nvPicPr>
          <p:cNvPr id="69636" name="Picture 4" descr="https://i.mycdn.me/image?id=866767101167&amp;t=0&amp;plc=WEB&amp;tkn=*9OyuTpq8RwstvBzE9foVOCxOY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3036573" cy="3438104"/>
          </a:xfrm>
          <a:prstGeom prst="rect">
            <a:avLst/>
          </a:prstGeom>
          <a:noFill/>
        </p:spPr>
      </p:pic>
      <p:pic>
        <p:nvPicPr>
          <p:cNvPr id="69638" name="Picture 6" descr="https://i.mycdn.me/image?id=865535388655&amp;t=3&amp;plc=WEB&amp;tkn=*Rbe12hf18G0IUwh0Asbj1jwHXl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068960"/>
            <a:ext cx="5184575" cy="3456384"/>
          </a:xfrm>
          <a:prstGeom prst="rect">
            <a:avLst/>
          </a:prstGeom>
          <a:noFill/>
        </p:spPr>
      </p:pic>
      <p:pic>
        <p:nvPicPr>
          <p:cNvPr id="69640" name="Picture 8" descr="https://i.mycdn.me/image?id=865535385583&amp;t=3&amp;plc=WEB&amp;tkn=*SfE2b6LBs5z5Rf35CP33Q7e-cX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692696"/>
            <a:ext cx="3240360" cy="2160240"/>
          </a:xfrm>
          <a:prstGeom prst="rect">
            <a:avLst/>
          </a:prstGeom>
          <a:noFill/>
        </p:spPr>
      </p:pic>
      <p:pic>
        <p:nvPicPr>
          <p:cNvPr id="69642" name="Picture 10" descr="https://i.mycdn.me/image?id=865535513071&amp;t=3&amp;plc=WEB&amp;tkn=*nQ_mZ2eShxOfhn4i9jnL7XvLuFc"/>
          <p:cNvPicPr>
            <a:picLocks noChangeAspect="1" noChangeArrowheads="1"/>
          </p:cNvPicPr>
          <p:nvPr/>
        </p:nvPicPr>
        <p:blipFill>
          <a:blip r:embed="rId6" cstate="print"/>
          <a:srcRect l="20290"/>
          <a:stretch>
            <a:fillRect/>
          </a:stretch>
        </p:blipFill>
        <p:spPr bwMode="auto">
          <a:xfrm>
            <a:off x="6660231" y="692696"/>
            <a:ext cx="2410703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5880136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Мастерская Дедушки Мороза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7" name="Рисунок 6" descr="C:\Users\Юрик\Desktop\фото ежики\айва 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фото ежики\айва 0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836712"/>
            <a:ext cx="19442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Юрик\Desktop\фото ежики\айва 0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836712"/>
            <a:ext cx="19442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Юрик\Desktop\фото ежики\айва 01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340768"/>
            <a:ext cx="275396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Юрик\Desktop\фото ежики\айва 0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429000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Юрик\Desktop\фото ежики\image (6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3429000"/>
            <a:ext cx="26642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280920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Мастерская Дедушки Мороза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304256" cy="325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Desktop\фото ежики\Дипломы новый год 2018\Куликов Глеб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80728"/>
            <a:ext cx="22322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фото ежики\Дипломы новый год 2018\Перевозкин Константин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80728"/>
            <a:ext cx="21602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Desktop\фото ежики\Дипломы новый год 2018\1518230912_head_484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293096"/>
            <a:ext cx="19442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C:\Users\Юрик\Desktop\фото ежики\Дипломы новый год 2018\1518230941_head_484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293096"/>
            <a:ext cx="1886938" cy="2372212"/>
          </a:xfrm>
          <a:prstGeom prst="rect">
            <a:avLst/>
          </a:prstGeom>
          <a:noFill/>
        </p:spPr>
      </p:pic>
      <p:pic>
        <p:nvPicPr>
          <p:cNvPr id="70660" name="Picture 4" descr="C:\Users\Юрик\Desktop\фото ежики\Дипломы новый год 2018\1518231108_head_4848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293096"/>
            <a:ext cx="1800199" cy="2342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568952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B15FB"/>
                </a:solidFill>
              </a:rPr>
              <a:t>Проект «Мой папа в армии служил»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74754" name="Picture 2" descr="C:\Users\Юрик\Desktop\учеба лего\Мой папа в армии служил\Волошковы Маша и Ми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2851588" cy="2016224"/>
          </a:xfrm>
          <a:prstGeom prst="rect">
            <a:avLst/>
          </a:prstGeom>
          <a:noFill/>
        </p:spPr>
      </p:pic>
      <p:pic>
        <p:nvPicPr>
          <p:cNvPr id="74755" name="Picture 3" descr="C:\Users\Юрик\Desktop\учеба лего\Мой папа в армии служил\Мартьянов Демья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764704"/>
            <a:ext cx="2851590" cy="2016224"/>
          </a:xfrm>
          <a:prstGeom prst="rect">
            <a:avLst/>
          </a:prstGeom>
          <a:noFill/>
        </p:spPr>
      </p:pic>
      <p:pic>
        <p:nvPicPr>
          <p:cNvPr id="74756" name="Picture 4" descr="C:\Users\Юрик\Desktop\учеба лего\Мой папа в армии служил\Оришина Ариана дедуш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764704"/>
            <a:ext cx="2880320" cy="2036538"/>
          </a:xfrm>
          <a:prstGeom prst="rect">
            <a:avLst/>
          </a:prstGeom>
          <a:noFill/>
        </p:spPr>
      </p:pic>
      <p:pic>
        <p:nvPicPr>
          <p:cNvPr id="74757" name="Picture 5" descr="C:\Users\Юрик\Desktop\учеба лего\Мой папа в армии служил\Оришина Ариана пап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80928"/>
            <a:ext cx="2915816" cy="2061636"/>
          </a:xfrm>
          <a:prstGeom prst="rect">
            <a:avLst/>
          </a:prstGeom>
          <a:noFill/>
        </p:spPr>
      </p:pic>
      <p:pic>
        <p:nvPicPr>
          <p:cNvPr id="74758" name="Picture 6" descr="C:\Users\Юрик\Desktop\учеба лего\Мой папа в армии служил\Пантюхов Матвей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780928"/>
            <a:ext cx="2851590" cy="2016224"/>
          </a:xfrm>
          <a:prstGeom prst="rect">
            <a:avLst/>
          </a:prstGeom>
          <a:noFill/>
        </p:spPr>
      </p:pic>
      <p:pic>
        <p:nvPicPr>
          <p:cNvPr id="74759" name="Picture 7" descr="C:\Users\Юрик\Desktop\учеба лего\Мой папа в армии служил\Перевозкин Кост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852936"/>
            <a:ext cx="2952328" cy="2016225"/>
          </a:xfrm>
          <a:prstGeom prst="rect">
            <a:avLst/>
          </a:prstGeom>
          <a:noFill/>
        </p:spPr>
      </p:pic>
      <p:pic>
        <p:nvPicPr>
          <p:cNvPr id="74760" name="Picture 8" descr="C:\Users\Юрик\Desktop\учеба лего\Мой папа в армии служил\Петрунин Глеб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98191"/>
            <a:ext cx="2771800" cy="1959809"/>
          </a:xfrm>
          <a:prstGeom prst="rect">
            <a:avLst/>
          </a:prstGeom>
          <a:noFill/>
        </p:spPr>
      </p:pic>
      <p:pic>
        <p:nvPicPr>
          <p:cNvPr id="74761" name="Picture 9" descr="C:\Users\Юрик\Desktop\учеба лего\Мой папа в армии служил\Сорокин Семён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4848064"/>
            <a:ext cx="2952328" cy="2087452"/>
          </a:xfrm>
          <a:prstGeom prst="rect">
            <a:avLst/>
          </a:prstGeom>
          <a:noFill/>
        </p:spPr>
      </p:pic>
      <p:pic>
        <p:nvPicPr>
          <p:cNvPr id="74762" name="Picture 10" descr="C:\Users\Юрик\Desktop\учеба лего\Мой папа в армии служил\Татаринова Лероч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4797152"/>
            <a:ext cx="2952328" cy="2087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2843808" y="260648"/>
            <a:ext cx="3419475" cy="992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fromWordArt="1">
            <a:prstTxWarp prst="textCascadeUp">
              <a:avLst>
                <a:gd name="adj" fmla="val 71200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 rtl="0"/>
            <a:r>
              <a:rPr lang="ru-RU" sz="3600" kern="10" spc="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/>
                <a:latin typeface="Arial Black"/>
              </a:rPr>
              <a:t>З А Р Н И Ц А</a:t>
            </a:r>
            <a:endParaRPr lang="ru-RU" sz="3600" kern="10" spc="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effectLst/>
              <a:latin typeface="Arial Black"/>
            </a:endParaRPr>
          </a:p>
        </p:txBody>
      </p:sp>
      <p:pic>
        <p:nvPicPr>
          <p:cNvPr id="75779" name="Picture 3" descr="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40768"/>
            <a:ext cx="2447925" cy="16319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5780" name="Picture 4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340768"/>
            <a:ext cx="2466975" cy="16430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5781" name="Picture 5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268760"/>
            <a:ext cx="2635250" cy="17573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5782" name="Picture 6" descr="image?id=867297205231&amp;t=3&amp;plc=WEB&amp;tkn=*4xFAAe_cWQuKz-aY5-J06m2RHz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140968"/>
            <a:ext cx="2913646" cy="19442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5783" name="Picture 7" descr="image?id=867297274095&amp;t=3&amp;plc=WEB&amp;tkn=*vTFAfGWf5-gQn5u8k1MZeJEgCh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2996952"/>
            <a:ext cx="2913646" cy="19442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5784" name="Picture 8" descr="image?id=867297272303&amp;t=3&amp;plc=WEB&amp;tkn=*9TZ_BeeHmSQbwe8bF7iUkGwbZ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212976"/>
            <a:ext cx="2591269" cy="17281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5785" name="Picture 9" descr="FI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5157192"/>
            <a:ext cx="2448272" cy="163143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5786" name="Picture 10" descr="image?id=867296784367&amp;t=3&amp;plc=WEB&amp;tkn=*2CSnWVRzzF4Bshzql55mBPhiem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5157192"/>
            <a:ext cx="2376264" cy="15856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5787" name="Picture 11" descr="FI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5118100"/>
            <a:ext cx="2609850" cy="17399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m0-tub-ru.yandex.net/i?id=f570b34133378472e1d1f7807d30871a&amp;n=33&amp;h=215&amp;w=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5832648" cy="6087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98777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1E9315"/>
                </a:solidFill>
              </a:rPr>
              <a:t>В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Е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С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Н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А</a:t>
            </a:r>
            <a:endParaRPr lang="ru-RU" sz="7200" b="1" dirty="0">
              <a:solidFill>
                <a:srgbClr val="1E93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ILE"/>
          <p:cNvPicPr>
            <a:picLocks noChangeAspect="1" noChangeArrowheads="1"/>
          </p:cNvPicPr>
          <p:nvPr/>
        </p:nvPicPr>
        <p:blipFill>
          <a:blip r:embed="rId2" cstate="print"/>
          <a:srcRect l="-163" t="13344" b="19942"/>
          <a:stretch>
            <a:fillRect/>
          </a:stretch>
        </p:blipFill>
        <p:spPr bwMode="auto">
          <a:xfrm>
            <a:off x="1763688" y="0"/>
            <a:ext cx="6119812" cy="14398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3" name="Picture 3" descr="Перевозкин Костя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00808"/>
            <a:ext cx="1444625" cy="2303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4" name="Picture 4" descr="Занозина А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1700808"/>
            <a:ext cx="1422400" cy="2303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5" name="Picture 5" descr="Петрунин Гле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00808"/>
            <a:ext cx="1482725" cy="2303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6" name="Picture 6" descr="Федосеева Поли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149080"/>
            <a:ext cx="1501775" cy="23764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7" name="Picture 7" descr="Ловкова Вар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077072"/>
            <a:ext cx="1509712" cy="24479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8" name="Picture 8" descr="image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276872"/>
            <a:ext cx="2699792" cy="36167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6809" name="Picture 9" descr="Мусатова Александр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4077072"/>
            <a:ext cx="1577975" cy="25209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8950~1\AppData\Local\Temp\Rar$DI00.213\Page_0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19395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8950~1\AppData\Local\Temp\Rar$DI00.120\Page_0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60648"/>
            <a:ext cx="1979688" cy="279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8950~1\AppData\Local\Temp\Rar$DI00.350\Page_0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60648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8950~1\AppData\Local\Temp\Rar$DI00.745\Page_0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2457047" cy="332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8950~1\AppData\Local\Temp\Rar$DI00.481\Page_0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212976"/>
            <a:ext cx="24482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8950~1\AppData\Local\Temp\Rar$DI00.559\Page_0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140968"/>
            <a:ext cx="2416399" cy="341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6372200" cy="764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Мамы разные нужны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195736" y="836712"/>
            <a:ext cx="6768752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Их профессии важны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8850" name="Picture 2" descr="Алена Сергее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2987824" cy="211344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8851" name="Picture 3" descr="Гоголева Ольга Александр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628800"/>
            <a:ext cx="2953777" cy="20882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8852" name="Picture 4" descr="Оришина Юлия Алексее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8800"/>
            <a:ext cx="2852474" cy="201622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8853" name="Picture 5" descr="Ольга александров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861048"/>
            <a:ext cx="4238379" cy="299695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8854" name="Picture 6" descr="Татьяна Олеговн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852831"/>
            <a:ext cx="4248472" cy="300516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WordArt 2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6372200" cy="764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Мамы разные нужны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77827" name="WordArt 3"/>
          <p:cNvSpPr>
            <a:spLocks noChangeArrowheads="1" noChangeShapeType="1" noTextEdit="1"/>
          </p:cNvSpPr>
          <p:nvPr/>
        </p:nvSpPr>
        <p:spPr bwMode="auto">
          <a:xfrm>
            <a:off x="2195736" y="836712"/>
            <a:ext cx="6768752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Их профессии важны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7828" name="Picture 4" descr="Ирина Игоре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3256236" cy="23042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7829" name="Picture 5" descr="Алина Михайл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3359985" cy="23762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7830" name="Picture 6" descr="Галина Николае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257576" cy="230425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7831" name="Picture 7" descr="Татьяна Николаевн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221088"/>
            <a:ext cx="3168352" cy="223949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8950~1\AppData\Local\Temp\Rar$DI00.434\Page_000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3" y="1700808"/>
            <a:ext cx="26642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0-tub-ru.yandex.net/i?id=6c47d43467e801fca6c1c3926ee784d1&amp;n=33&amp;h=215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4509120"/>
            <a:ext cx="51523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ОСЕНЬ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827584" y="260648"/>
            <a:ext cx="7632848" cy="864096"/>
          </a:xfrm>
          <a:prstGeom prst="rect">
            <a:avLst/>
          </a:prstGeom>
          <a:solidFill>
            <a:srgbClr val="00B050"/>
          </a:solidFill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Огород у Ёжиков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9875" name="Picture 3" descr="image (17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196752"/>
            <a:ext cx="5303416" cy="396044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9876" name="Picture 4" descr="ima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229200"/>
            <a:ext cx="2195736" cy="13738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9877" name="Picture 5" descr="image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229200"/>
            <a:ext cx="2203970" cy="144016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9878" name="Picture 6" descr="Федосеева Полина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373216"/>
            <a:ext cx="1440433" cy="128001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9879" name="Picture 7" descr="image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73015"/>
            <a:ext cx="2232248" cy="298961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Users\8950~1\AppData\Local\Temp\Rar$DI00.621\Page_0000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134076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L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260648"/>
            <a:ext cx="7507634" cy="8640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0899" name="Picture 3" descr="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268760"/>
            <a:ext cx="3311525" cy="22082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0900" name="Picture 4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3384550" cy="22558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0901" name="Picture 5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61048"/>
            <a:ext cx="3384550" cy="22558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0902" name="Picture 6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861048"/>
            <a:ext cx="3455987" cy="2303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L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260648"/>
            <a:ext cx="7507634" cy="8640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1922" name="Picture 2" descr="F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3240087" cy="21605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1923" name="Picture 3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384550" cy="22558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1924" name="Picture 4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789040"/>
            <a:ext cx="3240087" cy="21605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1925" name="Picture 5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861048"/>
            <a:ext cx="3240087" cy="2159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v-h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0"/>
            <a:ext cx="5761037" cy="16938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2947" name="Picture 3" descr="Оришина Ариа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3276600" cy="23161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2948" name="Picture 4" descr="Федосеева Поли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3311525" cy="23415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2949" name="Picture 5" descr="Оришина Ариана (2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404580"/>
            <a:ext cx="3312368" cy="24534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82950" name="Picture 6" descr="Федосеева Полина (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157663"/>
            <a:ext cx="1851025" cy="27003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8950~1\AppData\Local\Temp\Rar$DI00.543\Page_0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04864"/>
            <a:ext cx="3543338" cy="2529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8950~1\AppData\Local\Temp\Rar$DI07.019\Page_00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54794" cy="22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8950~1\AppData\Local\Temp\Rar$DI12.357\Page_00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3011919" cy="213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8950~1\AppData\Local\Temp\Rar$DI19.054\Page_0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381" y="0"/>
            <a:ext cx="3028619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8950~1\AppData\Local\Temp\Rar$DI22.805\Page_000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6525" y="4800600"/>
            <a:ext cx="29074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92697"/>
            <a:ext cx="9144000" cy="144655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Красота во круг нас.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Осень. Осеннее настроение – падают листья. Дары осени.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 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32772" name="Picture 4" descr="http://s19.rimg.info/35b55ea0c90667deea476322e45c6d6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790575" cy="809626"/>
          </a:xfrm>
          <a:prstGeom prst="rect">
            <a:avLst/>
          </a:prstGeom>
          <a:noFill/>
        </p:spPr>
      </p:pic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59980"/>
            <a:ext cx="3131840" cy="23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C:\Users\Юрик\Desktop\проекты\Звуки красочного листопада\Веселова Валер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132856"/>
            <a:ext cx="3121895" cy="2304256"/>
          </a:xfrm>
          <a:prstGeom prst="rect">
            <a:avLst/>
          </a:prstGeom>
          <a:noFill/>
        </p:spPr>
      </p:pic>
      <p:pic>
        <p:nvPicPr>
          <p:cNvPr id="46084" name="Picture 4" descr="C:\Users\Юрик\Desktop\проекты\Звуки красочного листопада\Волошковы Маша и Миш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132856"/>
            <a:ext cx="3084172" cy="2304256"/>
          </a:xfrm>
          <a:prstGeom prst="rect">
            <a:avLst/>
          </a:prstGeom>
          <a:noFill/>
        </p:spPr>
      </p:pic>
      <p:pic>
        <p:nvPicPr>
          <p:cNvPr id="46085" name="Picture 5" descr="C:\Users\Юрик\Desktop\проекты\Звуки красочного листопада\Занозина Анечка - любознательный цыплено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81128"/>
            <a:ext cx="3053893" cy="2276872"/>
          </a:xfrm>
          <a:prstGeom prst="rect">
            <a:avLst/>
          </a:prstGeom>
          <a:noFill/>
        </p:spPr>
      </p:pic>
      <p:pic>
        <p:nvPicPr>
          <p:cNvPr id="46086" name="Picture 6" descr="C:\Users\Юрик\Desktop\проекты\Звуки красочного листопада\Кириллова маш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560542"/>
            <a:ext cx="3168352" cy="2297457"/>
          </a:xfrm>
          <a:prstGeom prst="rect">
            <a:avLst/>
          </a:prstGeom>
          <a:noFill/>
        </p:spPr>
      </p:pic>
      <p:pic>
        <p:nvPicPr>
          <p:cNvPr id="46087" name="Picture 7" descr="C:\Users\Юрик\Desktop\проекты\Звуки красочного листопада\Ловкова Варя принцесса Осень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581128"/>
            <a:ext cx="3065849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692697"/>
            <a:ext cx="9144000" cy="144655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Красота во круг нас.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Осень. Осеннее настроение – падают листья. Дары осени.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 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32772" name="Picture 4" descr="http://s19.rimg.info/35b55ea0c90667deea476322e45c6d6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790575" cy="809626"/>
          </a:xfrm>
          <a:prstGeom prst="rect">
            <a:avLst/>
          </a:prstGeom>
          <a:noFill/>
        </p:spPr>
      </p:pic>
      <p:pic>
        <p:nvPicPr>
          <p:cNvPr id="46082" name="Picture 2" descr="C:\Users\Юрик\Desktop\проекты\Звуки красочного листопада\Берсенев Александр - Запасливый ёжи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2987825" cy="2162709"/>
          </a:xfrm>
          <a:prstGeom prst="rect">
            <a:avLst/>
          </a:prstGeom>
          <a:noFill/>
        </p:spPr>
      </p:pic>
      <p:pic>
        <p:nvPicPr>
          <p:cNvPr id="61442" name="Picture 2" descr="C:\Users\Юрик\Desktop\проекты\Звуки красочного листопада\Мусатова Саш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132856"/>
            <a:ext cx="2921447" cy="2160645"/>
          </a:xfrm>
          <a:prstGeom prst="rect">
            <a:avLst/>
          </a:prstGeom>
          <a:noFill/>
        </p:spPr>
      </p:pic>
      <p:pic>
        <p:nvPicPr>
          <p:cNvPr id="61443" name="Picture 3" descr="C:\Users\Юрик\Desktop\проекты\Звуки красочного листопада\Перевозкин Кост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61" y="2060848"/>
            <a:ext cx="3054339" cy="2232248"/>
          </a:xfrm>
          <a:prstGeom prst="rect">
            <a:avLst/>
          </a:prstGeom>
          <a:noFill/>
        </p:spPr>
      </p:pic>
      <p:pic>
        <p:nvPicPr>
          <p:cNvPr id="61444" name="Picture 4" descr="C:\Users\Юрик\Desktop\проекты\Звуки красочного листопада\Петрунин Глеб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09120"/>
            <a:ext cx="3125526" cy="2348880"/>
          </a:xfrm>
          <a:prstGeom prst="rect">
            <a:avLst/>
          </a:prstGeom>
          <a:noFill/>
        </p:spPr>
      </p:pic>
      <p:pic>
        <p:nvPicPr>
          <p:cNvPr id="61445" name="Picture 5" descr="C:\Users\Юрик\Desktop\проекты\Звуки красочного листопада\Сорокин Семён - вертолетик Кабач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509120"/>
            <a:ext cx="2949631" cy="2160240"/>
          </a:xfrm>
          <a:prstGeom prst="rect">
            <a:avLst/>
          </a:prstGeom>
          <a:noFill/>
        </p:spPr>
      </p:pic>
      <p:pic>
        <p:nvPicPr>
          <p:cNvPr id="61446" name="Picture 6" descr="C:\Users\Юрик\Desktop\проекты\Звуки красочного листопада\Шпилёва Анжелика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0192" y="4682852"/>
            <a:ext cx="3017141" cy="2175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"/>
            <a:ext cx="9143999" cy="132343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Все работы  приняли участие во</a:t>
            </a:r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Всероссийском творческом конкурсе «Звезды образования» и получили заслуженные награды</a:t>
            </a:r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1026" name="Picture 2" descr="http://smayli.ru/data/smiles/emocii-7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096344" cy="428626"/>
          </a:xfrm>
          <a:prstGeom prst="rect">
            <a:avLst/>
          </a:prstGeom>
          <a:noFill/>
        </p:spPr>
      </p:pic>
      <p:pic>
        <p:nvPicPr>
          <p:cNvPr id="102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33450" cy="1285876"/>
          </a:xfrm>
          <a:prstGeom prst="rect">
            <a:avLst/>
          </a:prstGeom>
          <a:noFill/>
        </p:spPr>
      </p:pic>
      <p:pic>
        <p:nvPicPr>
          <p:cNvPr id="45057" name="Picture 1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0768"/>
            <a:ext cx="1402333" cy="197464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58" name="Picture 2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340768"/>
            <a:ext cx="1368152" cy="193211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59" name="Picture 3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340767"/>
            <a:ext cx="1368152" cy="192651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0" name="Picture 4" descr="F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1268760"/>
            <a:ext cx="1368152" cy="192407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1" name="Picture 5" descr="F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340768"/>
            <a:ext cx="1352550" cy="1908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://img-fotki.yandex.ru/get/5504/81860148.152/0_7104a_3a8eb706_S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20050" y="764704"/>
            <a:ext cx="1123950" cy="1190625"/>
          </a:xfrm>
          <a:prstGeom prst="rect">
            <a:avLst/>
          </a:prstGeom>
          <a:noFill/>
        </p:spPr>
      </p:pic>
      <p:pic>
        <p:nvPicPr>
          <p:cNvPr id="14" name="Picture 2" descr="http://smayli.ru/data/smiles/emocii-7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284984"/>
            <a:ext cx="3096344" cy="428626"/>
          </a:xfrm>
          <a:prstGeom prst="rect">
            <a:avLst/>
          </a:prstGeom>
          <a:noFill/>
        </p:spPr>
      </p:pic>
      <p:pic>
        <p:nvPicPr>
          <p:cNvPr id="15" name="Picture 2" descr="http://smayli.ru/data/smiles/emocii-76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3284984"/>
            <a:ext cx="3096344" cy="428626"/>
          </a:xfrm>
          <a:prstGeom prst="rect">
            <a:avLst/>
          </a:prstGeom>
          <a:noFill/>
        </p:spPr>
      </p:pic>
      <p:pic>
        <p:nvPicPr>
          <p:cNvPr id="45062" name="Picture 6" descr="FI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789040"/>
            <a:ext cx="1350962" cy="1908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3" name="Picture 7" descr="FI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4005064"/>
            <a:ext cx="1330325" cy="18716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4" name="Picture 8" descr="FIL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4149080"/>
            <a:ext cx="1255712" cy="17637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5" name="Picture 9" descr="FIL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95936" y="4437112"/>
            <a:ext cx="1257300" cy="17637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6" name="Picture 10" descr="FIL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4653136"/>
            <a:ext cx="1274762" cy="18002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7" name="Picture 11" descr="FIL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4941168"/>
            <a:ext cx="1361404" cy="191683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5068" name="Picture 12" descr="FIL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891587" y="5094625"/>
            <a:ext cx="1252413" cy="17633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3140968"/>
            <a:ext cx="7848872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День рождение яркой осени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847725" cy="781051"/>
          </a:xfrm>
          <a:prstGeom prst="rect">
            <a:avLst/>
          </a:prstGeom>
          <a:noFill/>
        </p:spPr>
      </p:pic>
      <p:pic>
        <p:nvPicPr>
          <p:cNvPr id="18436" name="Picture 4" descr="http://vamotkrytka.ru/_ph/56/2/7126167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25" y="2852936"/>
            <a:ext cx="1023179" cy="984126"/>
          </a:xfrm>
          <a:prstGeom prst="rect">
            <a:avLst/>
          </a:prstGeom>
          <a:noFill/>
        </p:spPr>
      </p:pic>
      <p:pic>
        <p:nvPicPr>
          <p:cNvPr id="44033" name="Picture 1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36189"/>
            <a:ext cx="3758186" cy="25173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4034" name="Picture 2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88640"/>
            <a:ext cx="4679660" cy="26369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4035" name="Picture 3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77680"/>
            <a:ext cx="2812716" cy="28803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4036" name="Picture 4" descr="F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3784246"/>
            <a:ext cx="1800200" cy="307375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4037" name="Picture 5" descr="F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789040"/>
            <a:ext cx="2232248" cy="305165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3140968"/>
            <a:ext cx="7848872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День рождение яркой осени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843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847725" cy="781051"/>
          </a:xfrm>
          <a:prstGeom prst="rect">
            <a:avLst/>
          </a:prstGeom>
          <a:noFill/>
        </p:spPr>
      </p:pic>
      <p:pic>
        <p:nvPicPr>
          <p:cNvPr id="18436" name="Picture 4" descr="http://vamotkrytka.ru/_ph/56/2/7126167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25" y="2852936"/>
            <a:ext cx="1023179" cy="984126"/>
          </a:xfrm>
          <a:prstGeom prst="rect">
            <a:avLst/>
          </a:prstGeom>
          <a:noFill/>
        </p:spPr>
      </p:pic>
      <p:pic>
        <p:nvPicPr>
          <p:cNvPr id="62466" name="Picture 2" descr="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986940" cy="266429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2467" name="Picture 3" descr="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1987550" cy="27352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2468" name="Picture 4" descr="FI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88639"/>
            <a:ext cx="3816424" cy="271783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2469" name="Picture 5" descr="FIL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804696"/>
            <a:ext cx="2304256" cy="280171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62470" name="Picture 6" descr="FIL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5" y="3789040"/>
            <a:ext cx="4194041" cy="28083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7723589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Подарок мамам ко ДНЮ МАТЕРИ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2050" name="Picture 2" descr="http://lemondedugif.free.fr/anniversaire6/3BALLOON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91125"/>
            <a:ext cx="1295400" cy="1666875"/>
          </a:xfrm>
          <a:prstGeom prst="rect">
            <a:avLst/>
          </a:prstGeom>
          <a:noFill/>
        </p:spPr>
      </p:pic>
      <p:pic>
        <p:nvPicPr>
          <p:cNvPr id="2052" name="Picture 4" descr="http://lisyonok.ucoz.ru/_si/0/8608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3825" y="1268760"/>
            <a:ext cx="1400175" cy="1104901"/>
          </a:xfrm>
          <a:prstGeom prst="rect">
            <a:avLst/>
          </a:prstGeom>
          <a:noFill/>
        </p:spPr>
      </p:pic>
      <p:pic>
        <p:nvPicPr>
          <p:cNvPr id="30722" name="Picture 2" descr="https://i.mycdn.me/image?id=862774200047&amp;t=3&amp;plc=WEB&amp;tkn=*bswfyeT7fcrKtDUy50sK1awLdF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005064"/>
            <a:ext cx="2216262" cy="2636912"/>
          </a:xfrm>
          <a:prstGeom prst="rect">
            <a:avLst/>
          </a:prstGeom>
          <a:noFill/>
        </p:spPr>
      </p:pic>
      <p:pic>
        <p:nvPicPr>
          <p:cNvPr id="30726" name="Picture 6" descr="https://i.mycdn.me/image?id=812583813103&amp;t=3&amp;plc=WEB&amp;tkn=*dTFH6rNiQZYQS_StkJhKxCGQ-Z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268760"/>
            <a:ext cx="2772052" cy="4264696"/>
          </a:xfrm>
          <a:prstGeom prst="rect">
            <a:avLst/>
          </a:prstGeom>
          <a:noFill/>
        </p:spPr>
      </p:pic>
      <p:pic>
        <p:nvPicPr>
          <p:cNvPr id="30728" name="Picture 8" descr="https://i.mycdn.me/image?id=812583771631&amp;t=3&amp;plc=WEB&amp;tkn=*muGp-mVd5HfFQKW_LNRtl0BIgB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2276872"/>
            <a:ext cx="2664296" cy="373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0">
      <a:dk1>
        <a:srgbClr val="FFFF00"/>
      </a:dk1>
      <a:lt1>
        <a:srgbClr val="FFFF00"/>
      </a:lt1>
      <a:dk2>
        <a:srgbClr val="FFFF00"/>
      </a:dk2>
      <a:lt2>
        <a:srgbClr val="FFFF00"/>
      </a:lt2>
      <a:accent1>
        <a:srgbClr val="FFFF00"/>
      </a:accent1>
      <a:accent2>
        <a:srgbClr val="FFFF00"/>
      </a:accent2>
      <a:accent3>
        <a:srgbClr val="FFFF00"/>
      </a:accent3>
      <a:accent4>
        <a:srgbClr val="FFFF00"/>
      </a:accent4>
      <a:accent5>
        <a:srgbClr val="FFFF00"/>
      </a:accent5>
      <a:accent6>
        <a:srgbClr val="FFFF00"/>
      </a:accent6>
      <a:hlink>
        <a:srgbClr val="FFFF00"/>
      </a:hlink>
      <a:folHlink>
        <a:srgbClr val="FFFF0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1431</TotalTime>
  <Words>310</Words>
  <Application>Microsoft Office PowerPoint</Application>
  <PresentationFormat>Экран (4:3)</PresentationFormat>
  <Paragraphs>47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Юрик</cp:lastModifiedBy>
  <cp:revision>71</cp:revision>
  <dcterms:created xsi:type="dcterms:W3CDTF">2016-05-08T08:25:06Z</dcterms:created>
  <dcterms:modified xsi:type="dcterms:W3CDTF">2018-05-24T16:50:03Z</dcterms:modified>
</cp:coreProperties>
</file>